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733" y="0"/>
            <a:ext cx="4466533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62" b="2007"/>
          <a:stretch/>
        </p:blipFill>
        <p:spPr>
          <a:xfrm>
            <a:off x="-1219200" y="0"/>
            <a:ext cx="3808100" cy="6877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4" r="50000"/>
          <a:stretch/>
        </p:blipFill>
        <p:spPr>
          <a:xfrm>
            <a:off x="6805266" y="-19664"/>
            <a:ext cx="4104083" cy="687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Allyn</dc:creator>
  <cp:lastModifiedBy>Allyn</cp:lastModifiedBy>
  <cp:revision>1</cp:revision>
  <dcterms:created xsi:type="dcterms:W3CDTF">2006-08-16T00:00:00Z</dcterms:created>
  <dcterms:modified xsi:type="dcterms:W3CDTF">2015-12-23T04:24:09Z</dcterms:modified>
</cp:coreProperties>
</file>